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7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30" r:id="rId14"/>
    <p:sldId id="422" r:id="rId15"/>
    <p:sldId id="459" r:id="rId16"/>
    <p:sldId id="473" r:id="rId17"/>
    <p:sldId id="471" r:id="rId18"/>
    <p:sldId id="472" r:id="rId19"/>
    <p:sldId id="474" r:id="rId20"/>
    <p:sldId id="451" r:id="rId21"/>
    <p:sldId id="452" r:id="rId22"/>
    <p:sldId id="453" r:id="rId23"/>
    <p:sldId id="454" r:id="rId24"/>
    <p:sldId id="455" r:id="rId25"/>
    <p:sldId id="456" r:id="rId26"/>
    <p:sldId id="458" r:id="rId27"/>
    <p:sldId id="457" r:id="rId28"/>
    <p:sldId id="462" r:id="rId29"/>
    <p:sldId id="463" r:id="rId30"/>
    <p:sldId id="464" r:id="rId31"/>
    <p:sldId id="465" r:id="rId32"/>
    <p:sldId id="466" r:id="rId33"/>
    <p:sldId id="468" r:id="rId34"/>
    <p:sldId id="470" r:id="rId35"/>
    <p:sldId id="414" r:id="rId3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931" y="7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7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5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3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7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CCA31-827B-4241-8734-75C9EAD0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64" y="833841"/>
            <a:ext cx="4745714" cy="3788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53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00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0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29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5212-2D36-43DC-A24E-99A71B0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8" y="1790632"/>
            <a:ext cx="8359864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7E4D-C38A-4083-AD90-3B5CE0C2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1870649"/>
            <a:ext cx="8672312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E8D0-E8C0-4218-9847-737680A8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" y="1459133"/>
            <a:ext cx="9038103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0C330-E63A-4D0B-91AC-F53CA216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1" y="1130808"/>
            <a:ext cx="8518977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ETL-PIPELINE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14449</TotalTime>
  <Words>169</Words>
  <Application>Microsoft Office PowerPoint</Application>
  <PresentationFormat>On-screen Show (16:9)</PresentationFormat>
  <Paragraphs>76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459</cp:revision>
  <dcterms:created xsi:type="dcterms:W3CDTF">2016-08-01T14:14:36Z</dcterms:created>
  <dcterms:modified xsi:type="dcterms:W3CDTF">2019-05-13T09:09:26Z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